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nva Sans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26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hyperlink" Target="tel:+263719353288" TargetMode="External"/><Relationship Id="rId4" Type="http://schemas.openxmlformats.org/officeDocument/2006/relationships/hyperlink" Target="tel:+26377657017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27" y="63791"/>
            <a:ext cx="18248473" cy="10185192"/>
          </a:xfrm>
          <a:custGeom>
            <a:avLst/>
            <a:gdLst/>
            <a:ahLst/>
            <a:cxnLst/>
            <a:rect l="l" t="t" r="r" b="b"/>
            <a:pathLst>
              <a:path w="18248473" h="10185192">
                <a:moveTo>
                  <a:pt x="0" y="0"/>
                </a:moveTo>
                <a:lnTo>
                  <a:pt x="18248473" y="0"/>
                </a:lnTo>
                <a:lnTo>
                  <a:pt x="18248473" y="10185192"/>
                </a:lnTo>
                <a:lnTo>
                  <a:pt x="0" y="1018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86292" y="368238"/>
            <a:ext cx="2303391" cy="2339953"/>
          </a:xfrm>
          <a:custGeom>
            <a:avLst/>
            <a:gdLst/>
            <a:ahLst/>
            <a:cxnLst/>
            <a:rect l="l" t="t" r="r" b="b"/>
            <a:pathLst>
              <a:path w="2303391" h="2339953">
                <a:moveTo>
                  <a:pt x="0" y="0"/>
                </a:moveTo>
                <a:lnTo>
                  <a:pt x="2303391" y="0"/>
                </a:lnTo>
                <a:lnTo>
                  <a:pt x="2303391" y="2339953"/>
                </a:lnTo>
                <a:lnTo>
                  <a:pt x="0" y="2339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51307" y="8694365"/>
            <a:ext cx="3115597" cy="2075766"/>
          </a:xfrm>
          <a:custGeom>
            <a:avLst/>
            <a:gdLst/>
            <a:ahLst/>
            <a:cxnLst/>
            <a:rect l="l" t="t" r="r" b="b"/>
            <a:pathLst>
              <a:path w="3115597" h="2075766">
                <a:moveTo>
                  <a:pt x="0" y="0"/>
                </a:moveTo>
                <a:lnTo>
                  <a:pt x="3115596" y="0"/>
                </a:lnTo>
                <a:lnTo>
                  <a:pt x="3115596" y="2075766"/>
                </a:lnTo>
                <a:lnTo>
                  <a:pt x="0" y="2075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11889" y="135717"/>
            <a:ext cx="2303391" cy="2339953"/>
          </a:xfrm>
          <a:custGeom>
            <a:avLst/>
            <a:gdLst/>
            <a:ahLst/>
            <a:cxnLst/>
            <a:rect l="l" t="t" r="r" b="b"/>
            <a:pathLst>
              <a:path w="2303391" h="2339953">
                <a:moveTo>
                  <a:pt x="0" y="0"/>
                </a:moveTo>
                <a:lnTo>
                  <a:pt x="2303390" y="0"/>
                </a:lnTo>
                <a:lnTo>
                  <a:pt x="2303390" y="2339953"/>
                </a:lnTo>
                <a:lnTo>
                  <a:pt x="0" y="2339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131407" y="9649454"/>
            <a:ext cx="8877959" cy="30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  <a:spcBef>
                <a:spcPct val="0"/>
              </a:spcBef>
            </a:pPr>
            <a:r>
              <a:rPr lang="en-US" sz="181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Digital Guardians Campaign | Codazim.org |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96185" y="9612768"/>
            <a:ext cx="1831407" cy="63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"/>
              </a:lnSpc>
              <a:spcBef>
                <a:spcPct val="0"/>
              </a:spcBef>
            </a:pPr>
            <a:r>
              <a:rPr lang="en-US" sz="1100" dirty="0">
                <a:latin typeface="Canva Sans"/>
                <a:ea typeface="Canva Sans"/>
                <a:cs typeface="Canva Sans"/>
                <a:sym typeface="Canva Sans"/>
                <a:hlinkClick r:id="rId4" tooltip="tel:+2637765701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</a:t>
            </a:r>
            <a:r>
              <a:rPr lang="en-US" sz="1100" dirty="0">
                <a:latin typeface="Canva Sans"/>
                <a:ea typeface="Canva Sans"/>
                <a:cs typeface="Canva Sans"/>
                <a:sym typeface="Canva Sans"/>
                <a:hlinkClick r:id="rId4" tooltip="tel:+2637765701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or: +263776570178</a:t>
            </a:r>
          </a:p>
          <a:p>
            <a:pPr algn="ctr">
              <a:lnSpc>
                <a:spcPts val="1719"/>
              </a:lnSpc>
              <a:spcBef>
                <a:spcPct val="0"/>
              </a:spcBef>
            </a:pPr>
            <a:r>
              <a:rPr lang="en-US" sz="1100" dirty="0">
                <a:latin typeface="Canva Sans"/>
                <a:ea typeface="Canva Sans"/>
                <a:cs typeface="Canva Sans"/>
                <a:sym typeface="Canva Sans"/>
                <a:hlinkClick r:id="rId5" tooltip="tel:+26371935328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General: +263719353288</a:t>
            </a:r>
          </a:p>
          <a:p>
            <a:pPr algn="ctr">
              <a:lnSpc>
                <a:spcPts val="1719"/>
              </a:lnSpc>
              <a:spcBef>
                <a:spcPct val="0"/>
              </a:spcBef>
            </a:pPr>
            <a:endParaRPr lang="en-US" sz="1228" dirty="0">
              <a:solidFill>
                <a:srgbClr val="0000FF"/>
              </a:solidFill>
              <a:latin typeface="Canva Sans"/>
              <a:ea typeface="Canva Sans"/>
              <a:cs typeface="Canva Sans"/>
              <a:sym typeface="Canva Sans"/>
              <a:hlinkClick r:id="rId5" tooltip="tel:+26371935328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72" y="47989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017"/>
            <a:ext cx="18294651" cy="10210966"/>
          </a:xfrm>
          <a:custGeom>
            <a:avLst/>
            <a:gdLst/>
            <a:ahLst/>
            <a:cxnLst/>
            <a:rect l="l" t="t" r="r" b="b"/>
            <a:pathLst>
              <a:path w="18294651" h="10210966">
                <a:moveTo>
                  <a:pt x="0" y="0"/>
                </a:moveTo>
                <a:lnTo>
                  <a:pt x="18294651" y="0"/>
                </a:lnTo>
                <a:lnTo>
                  <a:pt x="18294651" y="10210966"/>
                </a:lnTo>
                <a:lnTo>
                  <a:pt x="0" y="1021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Custom</PresentationFormat>
  <Paragraphs>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Canva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Untitled</dc:title>
  <cp:lastModifiedBy>travis gilly</cp:lastModifiedBy>
  <cp:revision>2</cp:revision>
  <dcterms:created xsi:type="dcterms:W3CDTF">2006-08-16T00:00:00Z</dcterms:created>
  <dcterms:modified xsi:type="dcterms:W3CDTF">2025-12-02T01:05:34Z</dcterms:modified>
  <dc:identifier>DAG6UGFxNMo</dc:identifier>
</cp:coreProperties>
</file>